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00"/>
    <a:srgbClr val="00B050"/>
    <a:srgbClr val="800020"/>
    <a:srgbClr val="70AD4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300"/>
            </a:lvl1pPr>
          </a:lstStyle>
          <a:p>
            <a:fld id="{B47083DB-31A1-44F9-B76D-8AC452784CF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445003"/>
            <a:ext cx="5559426" cy="363696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300"/>
            </a:lvl1pPr>
          </a:lstStyle>
          <a:p>
            <a:fld id="{9EB33ACD-D38E-4077-8455-A96838DCA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3ACD-D38E-4077-8455-A96838DCAB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CED-2508-42E5-9C50-3D8016BEB062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3CED-2508-42E5-9C50-3D8016BEB062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21114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MODEL: Atlas</a:t>
            </a:r>
          </a:p>
          <a:p>
            <a:r>
              <a:rPr lang="en-US" sz="1000" dirty="0" smtClean="0"/>
              <a:t>DOCUMENTED BY: Jonathan Sanchez</a:t>
            </a:r>
          </a:p>
          <a:p>
            <a:r>
              <a:rPr lang="en-US" sz="1000" dirty="0" smtClean="0"/>
              <a:t>DATE: 08/20/18</a:t>
            </a:r>
            <a:endParaRPr lang="en-US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58" y="1255221"/>
            <a:ext cx="44150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70702" y="-30304"/>
            <a:ext cx="234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Atlas Dual Dust</a:t>
            </a:r>
          </a:p>
          <a:p>
            <a:pPr algn="ctr"/>
            <a:r>
              <a:rPr lang="en-US" sz="2000" b="1" dirty="0" smtClean="0"/>
              <a:t>Suppression Nozzles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78711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Dual Nozzle setup not working as intended. Gravity/Siphon feed only outputs to one nozzle.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strike="sngStrike" dirty="0" smtClean="0">
                <a:solidFill>
                  <a:srgbClr val="FF0000"/>
                </a:solidFill>
              </a:rPr>
              <a:t>Solution </a:t>
            </a:r>
            <a:r>
              <a:rPr lang="en-US" sz="1000" strike="sngStrike" dirty="0">
                <a:solidFill>
                  <a:srgbClr val="FF0000"/>
                </a:solidFill>
              </a:rPr>
              <a:t>1: Run water pump to force water through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strike="sngStrike" dirty="0">
                <a:solidFill>
                  <a:srgbClr val="FF0000"/>
                </a:solidFill>
              </a:rPr>
              <a:t>Ineffective, too much water flow – our water pumps are rated at 1.6 </a:t>
            </a:r>
            <a:r>
              <a:rPr lang="en-US" sz="1000" strike="sngStrike" dirty="0" err="1">
                <a:solidFill>
                  <a:srgbClr val="FF0000"/>
                </a:solidFill>
              </a:rPr>
              <a:t>gpm</a:t>
            </a:r>
            <a:r>
              <a:rPr lang="en-US" sz="1000" strike="sngStrike" dirty="0">
                <a:solidFill>
                  <a:srgbClr val="FF0000"/>
                </a:solidFill>
              </a:rPr>
              <a:t> and 0.6 </a:t>
            </a:r>
            <a:r>
              <a:rPr lang="en-US" sz="1000" strike="sngStrike" dirty="0" err="1">
                <a:solidFill>
                  <a:srgbClr val="FF0000"/>
                </a:solidFill>
              </a:rPr>
              <a:t>gpm</a:t>
            </a:r>
            <a:r>
              <a:rPr lang="en-US" sz="1000" strike="sngStrike" dirty="0">
                <a:solidFill>
                  <a:srgbClr val="FF0000"/>
                </a:solidFill>
              </a:rPr>
              <a:t>. </a:t>
            </a:r>
            <a:r>
              <a:rPr lang="en-US" sz="1000" strike="sngStrike" dirty="0" smtClean="0">
                <a:solidFill>
                  <a:srgbClr val="FF0000"/>
                </a:solidFill>
              </a:rPr>
              <a:t>Gravity/siphon fed is rated at around 1-1.25 gallons per hour.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strike="sngStrike" dirty="0" smtClean="0">
                <a:solidFill>
                  <a:srgbClr val="FF0000"/>
                </a:solidFill>
              </a:rPr>
              <a:t>Restricting inlet/outlet down to 0.055 ID still causes too much water flow.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strike="sngStrike" dirty="0" smtClean="0">
                <a:solidFill>
                  <a:srgbClr val="FF0000"/>
                </a:solidFill>
              </a:rPr>
              <a:t>Tubing is not equal on both sides of the tee.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strike="sngStrike" dirty="0" smtClean="0">
                <a:solidFill>
                  <a:srgbClr val="FF0000"/>
                </a:solidFill>
              </a:rPr>
              <a:t>Tubing is all 1/8” ID</a:t>
            </a:r>
            <a:endParaRPr lang="en-US" sz="1000" strike="sngStrik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rgbClr val="00B400"/>
                </a:solidFill>
              </a:rPr>
              <a:t>Solution 2: Gravity Feed, re-route tubing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rgbClr val="00B400"/>
                </a:solidFill>
              </a:rPr>
              <a:t>Install larger diameter tubing before tee to supply enough volume for both 1/8” outgoing lines. 1/4” is readily available.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rgbClr val="00B400"/>
                </a:solidFill>
              </a:rPr>
              <a:t>Tee should be located as close to the nozzles as possible.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rgbClr val="00B400"/>
                </a:solidFill>
              </a:rPr>
              <a:t>Tubing after tee should be equal length to provide equal water and air pressure.</a:t>
            </a:r>
          </a:p>
        </p:txBody>
      </p:sp>
    </p:spTree>
    <p:extLst>
      <p:ext uri="{BB962C8B-B14F-4D97-AF65-F5344CB8AC3E}">
        <p14:creationId xmlns:p14="http://schemas.microsoft.com/office/powerpoint/2010/main" val="11769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262378</TotalTime>
  <Words>161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MODEL:  AM7D/6X DOCUMENTED BY: Jonathan Sanchez DATE: 08/25/17</dc:title>
  <dc:creator>Jonathan Sanchez</dc:creator>
  <cp:lastModifiedBy>Jonathan Sanchez</cp:lastModifiedBy>
  <cp:revision>368</cp:revision>
  <cp:lastPrinted>2017-12-19T14:47:25Z</cp:lastPrinted>
  <dcterms:created xsi:type="dcterms:W3CDTF">2017-08-21T16:12:46Z</dcterms:created>
  <dcterms:modified xsi:type="dcterms:W3CDTF">2018-09-04T16:01:37Z</dcterms:modified>
</cp:coreProperties>
</file>